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10020300" cy="144494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7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69" autoAdjust="0"/>
  </p:normalViewPr>
  <p:slideViewPr>
    <p:cSldViewPr>
      <p:cViewPr varScale="1">
        <p:scale>
          <a:sx n="69" d="100"/>
          <a:sy n="69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4180-1DE3-4065-96F3-612282709702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8405-4A4C-4F8C-AED5-9EF4C47D1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93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4180-1DE3-4065-96F3-612282709702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8405-4A4C-4F8C-AED5-9EF4C47D1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35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4180-1DE3-4065-96F3-612282709702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8405-4A4C-4F8C-AED5-9EF4C47D1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66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4180-1DE3-4065-96F3-612282709702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8405-4A4C-4F8C-AED5-9EF4C47D1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69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4180-1DE3-4065-96F3-612282709702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8405-4A4C-4F8C-AED5-9EF4C47D1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74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4180-1DE3-4065-96F3-612282709702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8405-4A4C-4F8C-AED5-9EF4C47D1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39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4180-1DE3-4065-96F3-612282709702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8405-4A4C-4F8C-AED5-9EF4C47D1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14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4180-1DE3-4065-96F3-612282709702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8405-4A4C-4F8C-AED5-9EF4C47D1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84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4180-1DE3-4065-96F3-612282709702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8405-4A4C-4F8C-AED5-9EF4C47D1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06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4180-1DE3-4065-96F3-612282709702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8405-4A4C-4F8C-AED5-9EF4C47D1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14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4180-1DE3-4065-96F3-612282709702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8405-4A4C-4F8C-AED5-9EF4C47D1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52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14180-1DE3-4065-96F3-612282709702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58405-4A4C-4F8C-AED5-9EF4C47D1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51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 flipH="1">
            <a:off x="-2700808" y="0"/>
            <a:ext cx="72008" cy="288032"/>
          </a:xfrm>
        </p:spPr>
        <p:txBody>
          <a:bodyPr>
            <a:normAutofit fontScale="90000"/>
          </a:bodyPr>
          <a:lstStyle/>
          <a:p>
            <a:pPr algn="l"/>
            <a:endParaRPr kumimoji="1" lang="ja-JP" altLang="en-US" sz="4800" b="1" dirty="0"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-3708920" y="4509120"/>
            <a:ext cx="3059832" cy="112300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ja-JP" altLang="en-US" sz="8800" dirty="0" smtClean="0"/>
              <a:t>　</a:t>
            </a:r>
            <a:r>
              <a:rPr lang="ja-JP" altLang="en-US" dirty="0" smtClean="0"/>
              <a:t>　　　　　　　　　　　　　　</a:t>
            </a:r>
            <a:endParaRPr kumimoji="1" lang="ja-JP" altLang="en-US" dirty="0"/>
          </a:p>
        </p:txBody>
      </p:sp>
      <p:pic>
        <p:nvPicPr>
          <p:cNvPr id="1026" name="Picture 2" descr="\\Server\パブリック\営業・広報\ロゴマーク 広報資料\社名入り横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4478" y="3609020"/>
            <a:ext cx="947868" cy="32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正方形/長方形 6"/>
          <p:cNvSpPr/>
          <p:nvPr/>
        </p:nvSpPr>
        <p:spPr>
          <a:xfrm rot="20801659">
            <a:off x="6746111" y="4732977"/>
            <a:ext cx="201230" cy="144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22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0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商品名</dc:title>
  <dc:creator>shigebumi</dc:creator>
  <cp:lastModifiedBy>Agathiyar Sri</cp:lastModifiedBy>
  <cp:revision>17</cp:revision>
  <cp:lastPrinted>2013-09-29T23:57:53Z</cp:lastPrinted>
  <dcterms:created xsi:type="dcterms:W3CDTF">2013-09-25T02:02:53Z</dcterms:created>
  <dcterms:modified xsi:type="dcterms:W3CDTF">2014-02-09T00:18:03Z</dcterms:modified>
</cp:coreProperties>
</file>